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46" r:id="rId10"/>
    <p:sldId id="353" r:id="rId11"/>
    <p:sldId id="349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7</a:t>
            </a:r>
            <a:r>
              <a:rPr lang="zh-CN" altLang="en-US" sz="4232" b="1">
                <a:solidFill>
                  <a:srgbClr val="D60093"/>
                </a:solidFill>
              </a:rPr>
              <a:t>　古诗二首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5861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连一连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登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tánɡ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dēnɡ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yáo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zǐ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96234" y="2357306"/>
            <a:ext cx="1964137" cy="11805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741714" y="2357305"/>
            <a:ext cx="2318657" cy="11805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6096000" y="2357305"/>
            <a:ext cx="2405743" cy="11805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166509" y="2357305"/>
            <a:ext cx="2405743" cy="118055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6648203" y="2357304"/>
            <a:ext cx="3585153" cy="125802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518921"/>
            <a:ext cx="10807700" cy="5421860"/>
            <a:chOff x="692150" y="801950"/>
            <a:chExt cx="10807700" cy="542186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801950"/>
              <a:ext cx="10807700" cy="541071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宇远看庐山的瀑布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只见云雾缭绕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像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香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上袅袅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升起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轻烟。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瀑布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冲而下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就像天上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。小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宇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20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忍不住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给眼前的美景拍了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许多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片。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032372" y="1306036"/>
              <a:ext cx="1200000" cy="153333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339266" y="2983158"/>
              <a:ext cx="1180952" cy="151428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12629" y="2983158"/>
              <a:ext cx="2200000" cy="154285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096000" y="4661905"/>
              <a:ext cx="1247619" cy="1561905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8349342" y="153615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炉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553466" y="322427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直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114580" y="3224277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银    河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345347" y="4933334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照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33835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三、补全词语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叠翠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15884" y="2947179"/>
            <a:ext cx="165622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穷       水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06142" y="294717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林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436428" y="2910893"/>
            <a:ext cx="202811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烟 </a:t>
            </a:r>
            <a:r>
              <a:rPr lang="zh-CN" altLang="en-US" sz="3200" smtClean="0">
                <a:solidFill>
                  <a:srgbClr val="FF0000"/>
                </a:solidFill>
                <a:cs typeface="宋体" panose="02010600030101010101" pitchFamily="2" charset="-122"/>
              </a:rPr>
              <a:t>          云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97085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245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四、根据课文内容完成练习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《登鹳雀楼》这首诗的作者王之涣是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代诗人。诗中揭示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只有站得高才能看得远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的人生哲理的诗句是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欲穷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层楼。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《望庐山瀑布》的作者是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代诗人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。其中的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疑是银河落九天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描写的是诗人想象的景象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通过夸张的修辞手法写出了瀑布的雄奇与美丽。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637795" y="150663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唐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107852" y="2756401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千里目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589795" y="2719745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更上一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675730" y="331214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唐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727557" y="329276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李白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594047" y="3928706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直下三千尺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6562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登鹳雀楼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畅诸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迴临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飞鸟上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高出世尘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天势围平野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河流入断山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【注释】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一说作者为畅当。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迴临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高高的在上面。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尘世。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平坦开阔的原野。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断山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陡峭的高山。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诗的前两句写出了鹳雀楼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的特点。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对比阅读王之涣的《登鹳雀楼》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下列说法正确的一项是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王之涣的《登鹳雀楼》没有写诗人登鹳雀楼后看到的景象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两首诗都描写了鹳雀楼的气势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表现出诗人开阔的胸襟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96729" y="56556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高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54615" y="174281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9861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跨学科.eps" descr="id:21474883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71200" y="615587"/>
            <a:ext cx="3903494" cy="85398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469571"/>
            <a:ext cx="10807700" cy="12187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六、祖国风景美如画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很多诗人都写了赞扬美景的古诗。请选择一首你喜欢的古诗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创作一幅诗配画吧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268836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253</Words>
  <Application>Microsoft Office PowerPoint</Application>
  <PresentationFormat>宽屏</PresentationFormat>
  <Paragraphs>56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2025-08-29T02:51:48Z</dcterms:modified>
</cp:coreProperties>
</file>